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4" r:id="rId2"/>
    <p:sldId id="292" r:id="rId3"/>
    <p:sldId id="291" r:id="rId4"/>
    <p:sldId id="296" r:id="rId5"/>
    <p:sldId id="279" r:id="rId6"/>
    <p:sldId id="260" r:id="rId7"/>
    <p:sldId id="261" r:id="rId8"/>
    <p:sldId id="262" r:id="rId9"/>
    <p:sldId id="272" r:id="rId10"/>
    <p:sldId id="264" r:id="rId11"/>
    <p:sldId id="268" r:id="rId12"/>
    <p:sldId id="297" r:id="rId13"/>
    <p:sldId id="298" r:id="rId14"/>
    <p:sldId id="299" r:id="rId15"/>
    <p:sldId id="300" r:id="rId16"/>
    <p:sldId id="273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890944"/>
        <c:axId val="127667584"/>
      </c:barChart>
      <c:catAx>
        <c:axId val="1698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7667584"/>
        <c:crosses val="autoZero"/>
        <c:auto val="1"/>
        <c:lblAlgn val="ctr"/>
        <c:lblOffset val="100"/>
        <c:noMultiLvlLbl val="0"/>
      </c:catAx>
      <c:valAx>
        <c:axId val="1276675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6989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5963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2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1685924" y="354940"/>
            <a:ext cx="7106383" cy="4681293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500" dirty="0" smtClean="0">
                <a:solidFill>
                  <a:schemeClr val="accent1">
                    <a:lumMod val="50000"/>
                  </a:schemeClr>
                </a:solidFill>
              </a:rPr>
              <a:t>Оптимизация </a:t>
            </a:r>
            <a:r>
              <a:rPr lang="ru-RU" sz="5500" dirty="0">
                <a:solidFill>
                  <a:schemeClr val="accent1">
                    <a:lumMod val="50000"/>
                  </a:schemeClr>
                </a:solidFill>
              </a:rPr>
              <a:t>процесса мытья рук детей</a:t>
            </a:r>
          </a:p>
          <a:p>
            <a:endParaRPr lang="ru-RU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МБ ДОУ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Детский сад №139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                2021-2022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уч.г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615" y="1133927"/>
            <a:ext cx="2807948" cy="3046988"/>
          </a:xfrm>
        </p:spPr>
        <p:txBody>
          <a:bodyPr/>
          <a:lstStyle/>
          <a:p>
            <a:pPr algn="just"/>
            <a:r>
              <a:rPr lang="ru-RU" dirty="0"/>
              <a:t>     «Было» 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Нарушается </a:t>
            </a:r>
            <a:br>
              <a:rPr lang="ru-RU" dirty="0"/>
            </a:br>
            <a:r>
              <a:rPr lang="ru-RU" dirty="0"/>
              <a:t>очередность и </a:t>
            </a:r>
            <a:br>
              <a:rPr lang="ru-RU" dirty="0"/>
            </a:br>
            <a:r>
              <a:rPr lang="ru-RU" dirty="0"/>
              <a:t>порядок при </a:t>
            </a:r>
            <a:br>
              <a:rPr lang="ru-RU" dirty="0"/>
            </a:br>
            <a:r>
              <a:rPr lang="ru-RU" dirty="0"/>
              <a:t>умывании.  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73858" y="1364567"/>
            <a:ext cx="2870550" cy="48252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BE5842-798D-422E-976D-B0B6790FCCBD}"/>
              </a:ext>
            </a:extLst>
          </p:cNvPr>
          <p:cNvSpPr txBox="1"/>
          <p:nvPr/>
        </p:nvSpPr>
        <p:spPr>
          <a:xfrm>
            <a:off x="267286" y="3240817"/>
            <a:ext cx="445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54A33BE-76B5-4EF8-A9F3-5D18AA27F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" y="1197540"/>
            <a:ext cx="4296612" cy="4825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5914" y="1153551"/>
            <a:ext cx="3213316" cy="3046988"/>
          </a:xfrm>
        </p:spPr>
        <p:txBody>
          <a:bodyPr/>
          <a:lstStyle/>
          <a:p>
            <a:r>
              <a:rPr lang="ru-RU" dirty="0"/>
              <a:t> «Стало»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делятся на </a:t>
            </a:r>
            <a:br>
              <a:rPr lang="ru-RU" dirty="0"/>
            </a:br>
            <a:r>
              <a:rPr lang="ru-RU" dirty="0"/>
              <a:t>подгруппы, </a:t>
            </a:r>
            <a:br>
              <a:rPr lang="ru-RU" dirty="0"/>
            </a:br>
            <a:r>
              <a:rPr lang="ru-RU" dirty="0"/>
              <a:t>что способствует </a:t>
            </a:r>
            <a:br>
              <a:rPr lang="ru-RU" dirty="0"/>
            </a:br>
            <a:r>
              <a:rPr lang="ru-RU" dirty="0"/>
              <a:t>порядку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D2621CC6-ABC7-4CC8-90D4-8CE8F6E9D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0" y="1345124"/>
            <a:ext cx="4783014" cy="4844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9F0A9-EA73-4784-9394-57EA0A3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1406768"/>
            <a:ext cx="3425406" cy="3981157"/>
          </a:xfrm>
        </p:spPr>
        <p:txBody>
          <a:bodyPr/>
          <a:lstStyle/>
          <a:p>
            <a:r>
              <a:rPr lang="ru-RU" dirty="0"/>
              <a:t>«Было»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Потеря времени </a:t>
            </a:r>
            <a:br>
              <a:rPr lang="ru-RU" dirty="0"/>
            </a:br>
            <a:r>
              <a:rPr lang="ru-RU" dirty="0"/>
              <a:t>при намыливании,</a:t>
            </a:r>
            <a:br>
              <a:rPr lang="ru-RU" dirty="0"/>
            </a:br>
            <a:r>
              <a:rPr lang="ru-RU" dirty="0"/>
              <a:t> выскальзывание</a:t>
            </a:r>
            <a:br>
              <a:rPr lang="ru-RU" dirty="0"/>
            </a:br>
            <a:r>
              <a:rPr lang="ru-RU" dirty="0"/>
              <a:t> мыла из рук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4531861-27B5-45B5-8F75-C47673C56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533378"/>
            <a:ext cx="4515729" cy="469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96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9F5A9F-530F-4644-9080-865B1800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751" y="1406768"/>
            <a:ext cx="3046795" cy="4375054"/>
          </a:xfrm>
        </p:spPr>
        <p:txBody>
          <a:bodyPr/>
          <a:lstStyle/>
          <a:p>
            <a:r>
              <a:rPr lang="ru-RU" dirty="0"/>
              <a:t>«Стало»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замене </a:t>
            </a:r>
            <a:br>
              <a:rPr lang="ru-RU" dirty="0"/>
            </a:br>
            <a:r>
              <a:rPr lang="ru-RU" dirty="0"/>
              <a:t>кускового мыла </a:t>
            </a:r>
            <a:br>
              <a:rPr lang="ru-RU" dirty="0"/>
            </a:br>
            <a:r>
              <a:rPr lang="ru-RU" dirty="0"/>
              <a:t>на жидкое, </a:t>
            </a:r>
            <a:br>
              <a:rPr lang="ru-RU" dirty="0"/>
            </a:br>
            <a:r>
              <a:rPr lang="ru-RU" dirty="0"/>
              <a:t>сократили</a:t>
            </a:r>
            <a:br>
              <a:rPr lang="ru-RU" dirty="0"/>
            </a:br>
            <a:r>
              <a:rPr lang="ru-RU" dirty="0"/>
              <a:t> время на </a:t>
            </a:r>
            <a:br>
              <a:rPr lang="ru-RU" dirty="0"/>
            </a:br>
            <a:r>
              <a:rPr lang="ru-RU" dirty="0"/>
              <a:t>умывание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1C2D1F9-0CDD-4912-B17D-AF13C0BE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1" y="1557338"/>
            <a:ext cx="4516581" cy="454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6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8810-CBBC-414C-91A4-16803F6B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233" y="1195753"/>
            <a:ext cx="3509679" cy="4698609"/>
          </a:xfrm>
        </p:spPr>
        <p:txBody>
          <a:bodyPr/>
          <a:lstStyle/>
          <a:p>
            <a:r>
              <a:rPr lang="ru-RU" dirty="0"/>
              <a:t>«Было»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снимают </a:t>
            </a:r>
            <a:br>
              <a:rPr lang="ru-RU" dirty="0"/>
            </a:br>
            <a:r>
              <a:rPr lang="ru-RU" dirty="0"/>
              <a:t>полотенце </a:t>
            </a:r>
            <a:br>
              <a:rPr lang="ru-RU" dirty="0"/>
            </a:br>
            <a:r>
              <a:rPr lang="ru-RU" dirty="0"/>
              <a:t>с крючка и не </a:t>
            </a:r>
            <a:br>
              <a:rPr lang="ru-RU" dirty="0"/>
            </a:br>
            <a:r>
              <a:rPr lang="ru-RU" dirty="0"/>
              <a:t>разворачивают его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CDA93D0-A2FC-415B-A1AE-84D4E790C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45123"/>
            <a:ext cx="4840923" cy="5069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2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5E0083-E819-4024-815C-0A55F92C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4" y="1154243"/>
            <a:ext cx="3474719" cy="4740120"/>
          </a:xfrm>
        </p:spPr>
        <p:txBody>
          <a:bodyPr/>
          <a:lstStyle/>
          <a:p>
            <a:r>
              <a:rPr lang="ru-RU" dirty="0"/>
              <a:t>«Стало»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Снимают </a:t>
            </a:r>
            <a:br>
              <a:rPr lang="ru-RU" dirty="0"/>
            </a:br>
            <a:r>
              <a:rPr lang="ru-RU" dirty="0"/>
              <a:t>полотенце</a:t>
            </a:r>
            <a:br>
              <a:rPr lang="ru-RU" dirty="0"/>
            </a:br>
            <a:r>
              <a:rPr lang="ru-RU" dirty="0"/>
              <a:t> с крючка и</a:t>
            </a:r>
            <a:br>
              <a:rPr lang="ru-RU" dirty="0"/>
            </a:br>
            <a:r>
              <a:rPr lang="ru-RU" dirty="0"/>
              <a:t> разворачивают его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930A5A-748B-4AC6-8D1D-0416C227E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3" y="1154243"/>
            <a:ext cx="4516581" cy="4927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94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FFA0F99-2984-4114-907B-696F16B0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2160591"/>
          </a:xfrm>
        </p:spPr>
        <p:txBody>
          <a:bodyPr/>
          <a:lstStyle/>
          <a:p>
            <a:r>
              <a:rPr lang="ru-RU" dirty="0"/>
              <a:t>Дети заходят друг за другом в умывальную комнату.</a:t>
            </a:r>
          </a:p>
          <a:p>
            <a:r>
              <a:rPr lang="ru-RU" dirty="0"/>
              <a:t>При умывании засучивают рукава одежды</a:t>
            </a:r>
          </a:p>
          <a:p>
            <a:r>
              <a:rPr lang="ru-RU" dirty="0"/>
              <a:t>Нажимают на дозатор, пользуются жидким мылом.</a:t>
            </a:r>
          </a:p>
          <a:p>
            <a:r>
              <a:rPr lang="ru-RU" dirty="0"/>
              <a:t>Снимают с крючка полотенце, разворачивая его, вытираются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C07CE6-D604-4085-8A64-F2FB0504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1E760-4086-4691-A3A2-EA0CF624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10154"/>
            <a:ext cx="7803475" cy="1938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7457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978" y="1674054"/>
            <a:ext cx="8084089" cy="3305520"/>
          </a:xfrm>
        </p:spPr>
        <p:txBody>
          <a:bodyPr/>
          <a:lstStyle/>
          <a:p>
            <a:r>
              <a:rPr lang="ru-RU" dirty="0"/>
              <a:t>Заказчик: Риттер С.С., заведующий ДОУ</a:t>
            </a:r>
          </a:p>
          <a:p>
            <a:r>
              <a:rPr lang="ru-RU" dirty="0"/>
              <a:t>Процесс: мытье рук детей 2 младшей группы</a:t>
            </a:r>
          </a:p>
          <a:p>
            <a:r>
              <a:rPr lang="ru-RU" dirty="0"/>
              <a:t>Границы процесса: мытье рук детей перед обедом, от входа туалетной комнаты, до выхода из нее.</a:t>
            </a:r>
          </a:p>
          <a:p>
            <a:r>
              <a:rPr lang="ru-RU" dirty="0"/>
              <a:t>Руководитель </a:t>
            </a:r>
            <a:r>
              <a:rPr lang="ru-RU" dirty="0" err="1"/>
              <a:t>лин</a:t>
            </a:r>
            <a:r>
              <a:rPr lang="ru-RU" dirty="0"/>
              <a:t>- проекта: Струкова О.В. Ст. воспитатель</a:t>
            </a:r>
          </a:p>
          <a:p>
            <a:r>
              <a:rPr lang="ru-RU" dirty="0"/>
              <a:t>Команда </a:t>
            </a:r>
            <a:r>
              <a:rPr lang="ru-RU" dirty="0" err="1"/>
              <a:t>лин</a:t>
            </a:r>
            <a:r>
              <a:rPr lang="ru-RU" dirty="0"/>
              <a:t>-проекта: </a:t>
            </a:r>
            <a:r>
              <a:rPr lang="ru-RU" dirty="0" err="1"/>
              <a:t>Кучебо</a:t>
            </a:r>
            <a:r>
              <a:rPr lang="ru-RU" dirty="0"/>
              <a:t> Т.И., </a:t>
            </a:r>
            <a:r>
              <a:rPr lang="ru-RU" dirty="0" err="1"/>
              <a:t>Размочаева</a:t>
            </a:r>
            <a:r>
              <a:rPr lang="ru-RU" dirty="0"/>
              <a:t> Ж.В. воспитатели, Котова О.В. инструктор по ФК</a:t>
            </a:r>
          </a:p>
          <a:p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4F0C1EB-61DC-4560-9B32-9042FC06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42" y="760348"/>
            <a:ext cx="2954655" cy="584775"/>
          </a:xfrm>
        </p:spPr>
        <p:txBody>
          <a:bodyPr/>
          <a:lstStyle/>
          <a:p>
            <a:r>
              <a:rPr lang="ru-RU" dirty="0"/>
              <a:t>Общие данные: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060" y="731520"/>
            <a:ext cx="2539478" cy="584775"/>
          </a:xfrm>
        </p:spPr>
        <p:txBody>
          <a:bodyPr/>
          <a:lstStyle/>
          <a:p>
            <a:r>
              <a:rPr lang="ru-RU" dirty="0"/>
              <a:t>Обоснование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FBFE20-FFF2-4A81-92A3-8091A3CF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3933384"/>
          </a:xfrm>
        </p:spPr>
        <p:txBody>
          <a:bodyPr/>
          <a:lstStyle/>
          <a:p>
            <a:r>
              <a:rPr lang="ru-RU" dirty="0"/>
              <a:t>Длительный процесс организации мытья рук и умывание</a:t>
            </a:r>
          </a:p>
          <a:p>
            <a:r>
              <a:rPr lang="ru-RU" dirty="0"/>
              <a:t>Непоследовательные действия детей</a:t>
            </a:r>
          </a:p>
          <a:p>
            <a:r>
              <a:rPr lang="ru-RU" dirty="0"/>
              <a:t>Дети толкают друг друга</a:t>
            </a:r>
          </a:p>
          <a:p>
            <a:r>
              <a:rPr lang="ru-RU" dirty="0"/>
              <a:t>При умывании не засучивают рука одежды</a:t>
            </a:r>
          </a:p>
          <a:p>
            <a:r>
              <a:rPr lang="ru-RU" dirty="0"/>
              <a:t>Не пользуются мылом</a:t>
            </a:r>
          </a:p>
          <a:p>
            <a:r>
              <a:rPr lang="ru-RU" dirty="0"/>
              <a:t>Играют с водой и друг с другом</a:t>
            </a:r>
          </a:p>
          <a:p>
            <a:r>
              <a:rPr lang="ru-RU" dirty="0"/>
              <a:t>Не снимают полотенца с крючка</a:t>
            </a:r>
          </a:p>
          <a:p>
            <a:r>
              <a:rPr lang="ru-RU" dirty="0"/>
              <a:t>Вытирают, лицо и руки не разворачивая полотенца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A0816-46B0-4CB0-A74D-1BD9323D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58" y="760348"/>
            <a:ext cx="1182953" cy="584775"/>
          </a:xfrm>
        </p:spPr>
        <p:txBody>
          <a:bodyPr/>
          <a:lstStyle/>
          <a:p>
            <a:r>
              <a:rPr lang="ru-RU" dirty="0"/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9373A-E529-4092-9F7A-07E95A95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2899255"/>
          </a:xfrm>
        </p:spPr>
        <p:txBody>
          <a:bodyPr/>
          <a:lstStyle/>
          <a:p>
            <a:r>
              <a:rPr lang="ru-RU" dirty="0"/>
              <a:t>Сокращение времени на оптимизацию процесса</a:t>
            </a:r>
          </a:p>
          <a:p>
            <a:r>
              <a:rPr lang="ru-RU" dirty="0"/>
              <a:t>Формировать умение мыть руки по алгоритму</a:t>
            </a:r>
          </a:p>
          <a:p>
            <a:pPr marL="0" indent="0">
              <a:buNone/>
            </a:pPr>
            <a:r>
              <a:rPr lang="ru-RU" dirty="0"/>
              <a:t>                 </a:t>
            </a:r>
            <a:r>
              <a:rPr lang="ru-RU" sz="2800" dirty="0"/>
              <a:t>Эффекты: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Умение мыть руки по алгоритму от 10% до 90%</a:t>
            </a:r>
          </a:p>
          <a:p>
            <a:pPr marL="0" indent="0">
              <a:buNone/>
            </a:pPr>
            <a:r>
              <a:rPr lang="ru-RU" sz="2800" dirty="0"/>
              <a:t>                 Сроки: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 01.12.2021г. По 20.04.2022г.</a:t>
            </a:r>
          </a:p>
        </p:txBody>
      </p:sp>
    </p:spTree>
    <p:extLst>
      <p:ext uri="{BB962C8B-B14F-4D97-AF65-F5344CB8AC3E}">
        <p14:creationId xmlns:p14="http://schemas.microsoft.com/office/powerpoint/2010/main" val="8809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Струкова О.В.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руководитель проекта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2060"/>
                </a:solidFill>
                <a:latin typeface="Arial" charset="0"/>
              </a:rPr>
              <a:t>Кучебо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 Т.И.- воспитатель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Котова О.В.- инструктор по ФК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2060"/>
                </a:solidFill>
                <a:latin typeface="Arial" charset="0"/>
              </a:rPr>
              <a:t>Размочаева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 Ж.В.- воспитатель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Пирамида проблем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22E20-354C-42F7-AA76-3A81CE5E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1556791"/>
            <a:ext cx="5824024" cy="3711785"/>
          </a:xfrm>
        </p:spPr>
        <p:txBody>
          <a:bodyPr/>
          <a:lstStyle/>
          <a:p>
            <a:r>
              <a:rPr lang="ru-RU" dirty="0"/>
              <a:t>Длительный процесс организации мытья рук и умывания</a:t>
            </a:r>
          </a:p>
          <a:p>
            <a:r>
              <a:rPr lang="ru-RU" dirty="0"/>
              <a:t>Потеря времени на борьбу детей за первое место в очереди</a:t>
            </a:r>
          </a:p>
          <a:p>
            <a:r>
              <a:rPr lang="ru-RU" dirty="0"/>
              <a:t>Потеря времени при намыливания, поднимания куска мыла при выскальзывании</a:t>
            </a:r>
          </a:p>
          <a:p>
            <a:r>
              <a:rPr lang="ru-RU" dirty="0"/>
              <a:t>Дети не снимают с крючка полотенце </a:t>
            </a:r>
          </a:p>
          <a:p>
            <a:r>
              <a:rPr lang="ru-RU" dirty="0"/>
              <a:t>и не разворачивают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85" y="5183541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760348"/>
            <a:ext cx="6962724" cy="1026249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1B5C0-1962-4930-98D6-5BFBC4A8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3544"/>
            <a:ext cx="7803475" cy="4524315"/>
          </a:xfrm>
        </p:spPr>
        <p:txBody>
          <a:bodyPr/>
          <a:lstStyle/>
          <a:p>
            <a:r>
              <a:rPr lang="ru-RU" dirty="0"/>
              <a:t>Беседы: «Почему руки должны быть чистыми</a:t>
            </a:r>
            <a:r>
              <a:rPr lang="en-US" dirty="0"/>
              <a:t>?</a:t>
            </a:r>
            <a:r>
              <a:rPr lang="ru-RU" dirty="0"/>
              <a:t>», «Чистые ручки», «Тёплою водою руки чисто мою»</a:t>
            </a:r>
          </a:p>
          <a:p>
            <a:r>
              <a:rPr lang="ru-RU" dirty="0"/>
              <a:t>Чтение художественной литературы</a:t>
            </a:r>
            <a:r>
              <a:rPr lang="en-US" dirty="0"/>
              <a:t>:</a:t>
            </a:r>
            <a:r>
              <a:rPr lang="ru-RU" dirty="0" err="1"/>
              <a:t>К.Чуковский</a:t>
            </a:r>
            <a:r>
              <a:rPr lang="ru-RU" dirty="0"/>
              <a:t> «Мойдодыр»,</a:t>
            </a:r>
            <a:r>
              <a:rPr lang="ru-RU" dirty="0" err="1"/>
              <a:t>А.Барто</a:t>
            </a:r>
            <a:r>
              <a:rPr lang="ru-RU" dirty="0"/>
              <a:t> «Девочка чумазая».</a:t>
            </a:r>
          </a:p>
          <a:p>
            <a:r>
              <a:rPr lang="ru-RU" dirty="0"/>
              <a:t>Игры- ситуации «Покажи мишке как мы умеем умываться», «Чисто умываемся, насухо вытираемся»</a:t>
            </a:r>
          </a:p>
          <a:p>
            <a:r>
              <a:rPr lang="ru-RU" dirty="0" err="1"/>
              <a:t>Дидакдические</a:t>
            </a:r>
            <a:r>
              <a:rPr lang="ru-RU" dirty="0"/>
              <a:t> игры «Чем мы моемся», «Парные картинки»</a:t>
            </a:r>
          </a:p>
          <a:p>
            <a:r>
              <a:rPr lang="ru-RU" dirty="0"/>
              <a:t>Потешки , пальчиковые игры.</a:t>
            </a:r>
          </a:p>
          <a:p>
            <a:r>
              <a:rPr lang="ru-RU" dirty="0"/>
              <a:t>Экскурсия в старшую группу «Как старшие дети моют руки»</a:t>
            </a:r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2463261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51749"/>
              </p:ext>
            </p:extLst>
          </p:nvPr>
        </p:nvGraphicFramePr>
        <p:xfrm>
          <a:off x="337625" y="1083212"/>
          <a:ext cx="8426547" cy="557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1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5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1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43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4325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на оптимизацию процесса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Формирование умения мытья рук по алгоритму</a:t>
                      </a:r>
                      <a:endParaRPr lang="en-US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1.Нарушаеться очерёдность и порядок; мыло выскальзывает из рук.(10%-20%)</a:t>
                      </a: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2.Дети забывают алгоритм мытья рук (10%-20%)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Деление детей на подгруппы; использование жидкого мыла(50%-80%)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600" b="0" kern="12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Визулизация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алгоритма мытья рук(50%-80%)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1.Сократили время на оптимизацию процесса: дети делятся на подгруппы, правильно пользуются жидким мылом, снимают полотенце с крючка и разворачивают его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(80%)</a:t>
                      </a: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2.Умение мыть руки по алгоритму от 10% до 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80BD8-CF1C-42B4-9085-40CE40D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760348"/>
            <a:ext cx="8018584" cy="56967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750271-0EA0-4B37-B6BB-EB58AACDB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964814"/>
            <a:ext cx="8159262" cy="56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468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Общие данные:</vt:lpstr>
      <vt:lpstr>Обоснование</vt:lpstr>
      <vt:lpstr>Цели:</vt:lpstr>
      <vt:lpstr>Команда проекта</vt:lpstr>
      <vt:lpstr>Пирамида проблем </vt:lpstr>
      <vt:lpstr>План мероприятий по  устранению проблем</vt:lpstr>
      <vt:lpstr>Достигнутые результаты</vt:lpstr>
      <vt:lpstr>Презентация PowerPoint</vt:lpstr>
      <vt:lpstr>     «Было»    Нарушается  очередность и  порядок при  умывании.   </vt:lpstr>
      <vt:lpstr> «Стало»  Дети делятся на  подгруппы,  что способствует  порядку </vt:lpstr>
      <vt:lpstr>«Было»  Потеря времени  при намыливании,  выскальзывание  мыла из рук </vt:lpstr>
      <vt:lpstr>«Стало»  При замене  кускового мыла  на жидкое,  сократили  время на  умывание</vt:lpstr>
      <vt:lpstr>«Было»  Не снимают  полотенце  с крючка и не  разворачивают его</vt:lpstr>
      <vt:lpstr>«Стало»  Снимают  полотенце  с крючка и  разворачивают его</vt:lpstr>
      <vt:lpstr>Результаты проекта.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Пользователь</cp:lastModifiedBy>
  <cp:revision>44</cp:revision>
  <dcterms:created xsi:type="dcterms:W3CDTF">2021-04-01T04:27:01Z</dcterms:created>
  <dcterms:modified xsi:type="dcterms:W3CDTF">2022-05-18T03:02:47Z</dcterms:modified>
</cp:coreProperties>
</file>